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6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0232-B56F-4083-BA5A-0A7DA889A3D8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596F232-CBE3-4926-8E03-E3AD0AD8E5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0232-B56F-4083-BA5A-0A7DA889A3D8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F232-CBE3-4926-8E03-E3AD0AD8E5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0232-B56F-4083-BA5A-0A7DA889A3D8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F232-CBE3-4926-8E03-E3AD0AD8E5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0232-B56F-4083-BA5A-0A7DA889A3D8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F232-CBE3-4926-8E03-E3AD0AD8E5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0232-B56F-4083-BA5A-0A7DA889A3D8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596F232-CBE3-4926-8E03-E3AD0AD8E5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0232-B56F-4083-BA5A-0A7DA889A3D8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F232-CBE3-4926-8E03-E3AD0AD8E5D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0232-B56F-4083-BA5A-0A7DA889A3D8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F232-CBE3-4926-8E03-E3AD0AD8E5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0232-B56F-4083-BA5A-0A7DA889A3D8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F232-CBE3-4926-8E03-E3AD0AD8E5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0232-B56F-4083-BA5A-0A7DA889A3D8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F232-CBE3-4926-8E03-E3AD0AD8E5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0232-B56F-4083-BA5A-0A7DA889A3D8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F232-CBE3-4926-8E03-E3AD0AD8E5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0232-B56F-4083-BA5A-0A7DA889A3D8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596F232-CBE3-4926-8E03-E3AD0AD8E5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52F0232-B56F-4083-BA5A-0A7DA889A3D8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596F232-CBE3-4926-8E03-E3AD0AD8E5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200400"/>
            <a:ext cx="7772400" cy="16002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(opposite of physical properties)</a:t>
            </a:r>
            <a:endParaRPr lang="en-US" sz="4400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Chemical Properties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7432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Combustion—matches have to be burned in order to determine if they are combustible.  The match is then changed forever.</a:t>
            </a:r>
            <a:endParaRPr lang="en-US" sz="3600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Chem. Prop. </a:t>
            </a:r>
            <a:br>
              <a:rPr lang="en-US" dirty="0" smtClean="0"/>
            </a:br>
            <a:r>
              <a:rPr lang="en-US" dirty="0" smtClean="0"/>
              <a:t>Cannot be observed WITHOUT changing the substance.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136207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Physical Change</a:t>
            </a:r>
            <a:endParaRPr lang="en-US" sz="6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2" y="2743200"/>
            <a:ext cx="7812087" cy="36576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Change in the form or appearance of the matter but not its composition.</a:t>
            </a:r>
            <a:endParaRPr lang="en-US" sz="2800" dirty="0" smtClean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Ex:  changing shape—wadding paper.</a:t>
            </a:r>
          </a:p>
          <a:p>
            <a:r>
              <a:rPr lang="en-U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       dissolving—still taste the sugar in the tea.  They haven’t changed</a:t>
            </a:r>
          </a:p>
          <a:p>
            <a:r>
              <a:rPr lang="en-U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      changing state—ice is still water </a:t>
            </a:r>
          </a:p>
          <a:p>
            <a:r>
              <a:rPr lang="en-US" sz="2800" b="1" dirty="0" smtClean="0"/>
              <a:t>                         </a:t>
            </a:r>
            <a:r>
              <a:rPr lang="en-US" sz="2800" b="1" dirty="0" smtClean="0">
                <a:solidFill>
                  <a:srgbClr val="00B050"/>
                </a:solidFill>
              </a:rPr>
              <a:t>condensation, vaporization, sublimation, </a:t>
            </a:r>
            <a:endParaRPr lang="en-US" sz="2800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Vaporization</a:t>
            </a: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700462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Changing of a liquid to a gas</a:t>
            </a:r>
          </a:p>
          <a:p>
            <a:r>
              <a:rPr lang="en-US" sz="4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Includes boiling and evaporation (different temperatures)</a:t>
            </a:r>
            <a:endParaRPr lang="en-US" sz="4800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Freezing </a:t>
            </a:r>
            <a:r>
              <a:rPr lang="en-US" sz="6000" dirty="0" err="1" smtClean="0"/>
              <a:t>vs</a:t>
            </a:r>
            <a:r>
              <a:rPr lang="en-US" sz="6000" dirty="0" smtClean="0"/>
              <a:t> Melting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09086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Freezing—liquid to solid</a:t>
            </a:r>
          </a:p>
          <a:p>
            <a:r>
              <a:rPr lang="en-US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Melting—solid to liquid</a:t>
            </a:r>
          </a:p>
          <a:p>
            <a:r>
              <a:rPr lang="en-US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Both occur at the same temperature for a substance  (water @ 0 degrees)</a:t>
            </a:r>
            <a:endParaRPr lang="en-US" sz="3600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haroni" pitchFamily="2" charset="-79"/>
                <a:cs typeface="Aharoni" pitchFamily="2" charset="-79"/>
              </a:rPr>
              <a:t>Chemical CHANGE</a:t>
            </a:r>
            <a:endParaRPr lang="en-US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548062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5 SIGNS OF A CHEMICAL CHANGE (NOT ALL ARE REQUIRED)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Color change—apple turns brown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2.  Energy released or gained—gets hot or cold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New odor—eggs rotting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Gases or solids created—smoking, bubbling, precipitate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Not easily reversed—can’t turn water into hydrogen and oxygen</a:t>
            </a:r>
            <a:endParaRPr lang="en-US" b="1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Chemical vs. Physical Change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278606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A physical change retains the original substance.</a:t>
            </a:r>
          </a:p>
          <a:p>
            <a:r>
              <a:rPr lang="en-US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A chemical change changes the substance into something NEW.</a:t>
            </a:r>
            <a:endParaRPr lang="en-US" sz="3600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Law of Conservation of Mass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24326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The particles in matter can be rearranged but the </a:t>
            </a:r>
            <a:r>
              <a:rPr lang="en-US" sz="36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mass</a:t>
            </a:r>
            <a:r>
              <a:rPr lang="en-US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of the matter ALWAYS remains the same before and after a chemical OR physical change.</a:t>
            </a:r>
            <a:endParaRPr lang="en-US" sz="3600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</TotalTime>
  <Words>221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Chemical Properties</vt:lpstr>
      <vt:lpstr>Chem. Prop.  Cannot be observed WITHOUT changing the substance.</vt:lpstr>
      <vt:lpstr>Physical Change</vt:lpstr>
      <vt:lpstr>Vaporization</vt:lpstr>
      <vt:lpstr>Freezing vs Melting </vt:lpstr>
      <vt:lpstr>Chemical CHANGE</vt:lpstr>
      <vt:lpstr>Chemical vs. Physical Change</vt:lpstr>
      <vt:lpstr>Law of Conservation of Mass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Properties</dc:title>
  <dc:creator>Bonds</dc:creator>
  <cp:lastModifiedBy>Bonds</cp:lastModifiedBy>
  <cp:revision>7</cp:revision>
  <dcterms:created xsi:type="dcterms:W3CDTF">2012-09-24T21:54:22Z</dcterms:created>
  <dcterms:modified xsi:type="dcterms:W3CDTF">2012-09-24T22:21:57Z</dcterms:modified>
</cp:coreProperties>
</file>